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54" r:id="rId2"/>
    <p:sldId id="455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g Xiaoou" initials="CX" lastIdx="0" clrIdx="0">
    <p:extLst>
      <p:ext uri="{19B8F6BF-5375-455C-9EA6-DF929625EA0E}">
        <p15:presenceInfo xmlns:p15="http://schemas.microsoft.com/office/powerpoint/2012/main" userId="dd5b1c718a17a4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3ED"/>
    <a:srgbClr val="FFFF47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951" autoAdjust="0"/>
  </p:normalViewPr>
  <p:slideViewPr>
    <p:cSldViewPr>
      <p:cViewPr varScale="1">
        <p:scale>
          <a:sx n="87" d="100"/>
          <a:sy n="87" d="100"/>
        </p:scale>
        <p:origin x="113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81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8052"/>
    </p:cViewPr>
  </p:sorterViewPr>
  <p:notesViewPr>
    <p:cSldViewPr>
      <p:cViewPr varScale="1">
        <p:scale>
          <a:sx n="67" d="100"/>
          <a:sy n="67" d="100"/>
        </p:scale>
        <p:origin x="-240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EC7880-0DA5-4C13-B6C2-3472BFB6BC96}" type="datetimeFigureOut">
              <a:rPr lang="zh-CN" altLang="en-US"/>
              <a:pPr>
                <a:defRPr/>
              </a:pPr>
              <a:t>2017/3/18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2BF7D5-C274-42FB-83D0-CC436660A0F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613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45DEC17E-9A94-42CC-869E-70B837900417}" type="datetimeFigureOut">
              <a:rPr lang="zh-CN" altLang="en-US"/>
              <a:pPr>
                <a:defRPr/>
              </a:pPr>
              <a:t>2017/3/18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zh-CN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D189C3-D5D2-461B-AED4-FF1EBAD40E1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87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90AD421-57FF-41D0-8FF9-FA00090453C4}" type="slidenum">
              <a:rPr lang="zh-CN" altLang="en-US"/>
              <a:pPr eaLnBrk="1" hangingPunct="1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92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90AD421-57FF-41D0-8FF9-FA00090453C4}" type="slidenum">
              <a:rPr lang="zh-CN" altLang="en-US"/>
              <a:pPr eaLnBrk="1" hangingPunct="1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92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 descr="背景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Autofit/>
          </a:bodyPr>
          <a:lstStyle>
            <a:lvl1pPr>
              <a:defRPr sz="5200" b="1" baseline="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088832" cy="1656184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53EBB-CA94-40A1-ADF1-C383ED60AA9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98128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8215064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1A955033-5A40-43BF-AA74-39B761C4127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1808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B10C1-CFA2-4594-998D-D6CBDE586FD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550682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11DF1-EEAA-490D-B0D3-D605A4477C0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93632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30FE4-4F15-4610-A48A-B2F87A65E2E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36617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DB75-C02E-4864-A876-0BED2AE349C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31309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9824C-D5FE-4E67-9437-24B4F17996B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85880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5505-F689-40B1-AA6A-EC26FA6D30C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860437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5DEB-F0D3-4BE4-AC89-8C7A8D779FC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95110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ell_gray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38100"/>
            <a:ext cx="8239126" cy="960120"/>
          </a:xfrm>
        </p:spPr>
        <p:txBody>
          <a:bodyPr anchor="b"/>
          <a:lstStyle>
            <a:lvl1pPr>
              <a:lnSpc>
                <a:spcPct val="90000"/>
              </a:lnSpc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1008481"/>
          </a:xfrm>
        </p:spPr>
        <p:txBody>
          <a:bodyPr lIns="0" tIns="0" rIns="0" bIns="0"/>
          <a:lstStyle>
            <a:lvl1pPr>
              <a:spcBef>
                <a:spcPts val="1600"/>
              </a:spcBef>
              <a:defRPr sz="2200">
                <a:solidFill>
                  <a:schemeClr val="bg2"/>
                </a:solidFill>
                <a:latin typeface="Museo Sans For Dell" pitchFamily="2" charset="0"/>
              </a:defRPr>
            </a:lvl1pPr>
            <a:lvl2pPr>
              <a:spcBef>
                <a:spcPts val="800"/>
              </a:spcBef>
              <a:buFont typeface="Museo Sans For Dell" pitchFamily="2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800"/>
              </a:spcBef>
              <a:defRPr sz="16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2950" y="6429375"/>
            <a:ext cx="1885950" cy="152400"/>
          </a:xfrm>
        </p:spPr>
        <p:txBody>
          <a:bodyPr lIns="0" tIns="0" bIns="0"/>
          <a:lstStyle>
            <a:lvl1pPr algn="l">
              <a:defRPr sz="1000">
                <a:solidFill>
                  <a:srgbClr val="AAAAAA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44500" y="6440488"/>
            <a:ext cx="260350" cy="152400"/>
          </a:xfrm>
        </p:spPr>
        <p:txBody>
          <a:bodyPr lIns="0" tIns="0" bIns="0"/>
          <a:lstStyle>
            <a:lvl1pPr>
              <a:defRPr sz="900">
                <a:solidFill>
                  <a:srgbClr val="AAAAAA"/>
                </a:solidFill>
                <a:latin typeface="Museo Sans For Dell"/>
              </a:defRPr>
            </a:lvl1pPr>
          </a:lstStyle>
          <a:p>
            <a:fld id="{9205B8EC-2F51-448D-9BFF-84CB5F0C041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8628153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184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522413"/>
            <a:ext cx="3830638" cy="4508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18088" y="1522413"/>
            <a:ext cx="3830637" cy="21780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18088" y="3852863"/>
            <a:ext cx="3830637" cy="21780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43713" y="6381750"/>
            <a:ext cx="1905000" cy="457200"/>
          </a:xfr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2014/1/23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2916238" y="6381750"/>
            <a:ext cx="1905000" cy="457200"/>
          </a:xfrm>
        </p:spPr>
        <p:txBody>
          <a:bodyPr/>
          <a:lstStyle>
            <a:lvl1pPr algn="ctr">
              <a:defRPr/>
            </a:lvl1pPr>
          </a:lstStyle>
          <a:p>
            <a:fld id="{306FC5A6-2BDF-42A1-9460-31536057E9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56650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D788A-E0AF-481E-8710-C0DE1E2CDF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74677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9"/>
          <p:cNvCxnSpPr/>
          <p:nvPr userDrawn="1"/>
        </p:nvCxnSpPr>
        <p:spPr>
          <a:xfrm>
            <a:off x="468313" y="3644900"/>
            <a:ext cx="8207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395288" y="1268413"/>
            <a:ext cx="8497887" cy="865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645024"/>
            <a:ext cx="7772400" cy="76187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DE8CC-8F8C-4049-9816-DD5C47E2145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50773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89165-5DE1-4F66-8D81-5F40ADD5FC6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352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4E18732-498D-4F93-9BFA-4B3DF66866A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73578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4008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E03E1C7-8DD8-4ADD-9FD7-D2EBF652996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91142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8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D286969-B445-467C-85D7-4ECC43CDF2C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82807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8208912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8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85BD7EE0-3BA9-473A-9919-D6D853ABE2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85019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8215064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8208912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BE36C482-D7E5-4FD5-B321-577C02E164A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69760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8" descr="背景2.jp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97650"/>
            <a:ext cx="3754438" cy="26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>
                    <a:lumMod val="50000"/>
                  </a:schemeClr>
                </a:solidFill>
                <a:latin typeface="+mn-lt"/>
                <a:ea typeface="黑体" pitchFamily="49" charset="-122"/>
              </a:defRPr>
            </a:lvl1pPr>
          </a:lstStyle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4687888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>
                    <a:lumMod val="50000"/>
                  </a:schemeClr>
                </a:solidFill>
                <a:latin typeface="+mn-lt"/>
                <a:ea typeface="黑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97650"/>
            <a:ext cx="6111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7F7F7F"/>
                </a:solidFill>
              </a:defRPr>
            </a:lvl1pPr>
          </a:lstStyle>
          <a:p>
            <a:fld id="{0CD40679-1FB3-4BA3-B46D-0718688643D1}" type="slidenum">
              <a:rPr lang="zh-CN" altLang="en-US"/>
              <a:pPr/>
              <a:t>‹#›</a:t>
            </a:fld>
            <a:endParaRPr lang="zh-CN" alt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68313" y="1557338"/>
            <a:ext cx="8207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9" r:id="rId1"/>
    <p:sldLayoutId id="2147484954" r:id="rId2"/>
    <p:sldLayoutId id="2147484970" r:id="rId3"/>
    <p:sldLayoutId id="2147484955" r:id="rId4"/>
    <p:sldLayoutId id="2147484956" r:id="rId5"/>
    <p:sldLayoutId id="2147484957" r:id="rId6"/>
    <p:sldLayoutId id="2147484958" r:id="rId7"/>
    <p:sldLayoutId id="2147484959" r:id="rId8"/>
    <p:sldLayoutId id="2147484960" r:id="rId9"/>
    <p:sldLayoutId id="2147484961" r:id="rId10"/>
    <p:sldLayoutId id="2147484962" r:id="rId11"/>
    <p:sldLayoutId id="2147484963" r:id="rId12"/>
    <p:sldLayoutId id="2147484964" r:id="rId13"/>
    <p:sldLayoutId id="2147484965" r:id="rId14"/>
    <p:sldLayoutId id="2147484966" r:id="rId15"/>
    <p:sldLayoutId id="2147484967" r:id="rId16"/>
    <p:sldLayoutId id="2147484968" r:id="rId17"/>
    <p:sldLayoutId id="2147484971" r:id="rId18"/>
    <p:sldLayoutId id="2147484972" r:id="rId19"/>
  </p:sldLayoutIdLst>
  <p:transition spd="med">
    <p:fad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 baseline="0">
          <a:solidFill>
            <a:srgbClr val="17375E"/>
          </a:solidFill>
          <a:latin typeface="+mj-lt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endParaRPr lang="en-US" altLang="zh-CN" sz="36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565BAFA-C870-4711-83B6-C3D5D82F0405}" type="slidenum">
              <a:rPr lang="zh-CN" altLang="en-US">
                <a:solidFill>
                  <a:srgbClr val="7F7F7F"/>
                </a:solidFill>
              </a:rPr>
              <a:pPr eaLnBrk="1" hangingPunct="1"/>
              <a:t>1</a:t>
            </a:fld>
            <a:endParaRPr lang="zh-CN" altLang="en-US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endParaRPr lang="en-US" altLang="zh-CN" sz="36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565BAFA-C870-4711-83B6-C3D5D82F0405}" type="slidenum">
              <a:rPr lang="zh-CN" altLang="en-US">
                <a:solidFill>
                  <a:srgbClr val="7F7F7F"/>
                </a:solidFill>
              </a:rPr>
              <a:pPr eaLnBrk="1" hangingPunct="1"/>
              <a:t>2</a:t>
            </a:fld>
            <a:endParaRPr lang="zh-CN" altLang="en-US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2014/1/23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777178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国家数字化学习工程技术研究中心演示文稿模板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17084</TotalTime>
  <Words>6</Words>
  <Application>Microsoft Office PowerPoint</Application>
  <PresentationFormat>全屏显示(4:3)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 Unicode MS</vt:lpstr>
      <vt:lpstr>Museo For Dell</vt:lpstr>
      <vt:lpstr>Museo Sans For Dell</vt:lpstr>
      <vt:lpstr>黑体</vt:lpstr>
      <vt:lpstr>宋体</vt:lpstr>
      <vt:lpstr>微软雅黑</vt:lpstr>
      <vt:lpstr>Arial</vt:lpstr>
      <vt:lpstr>Calibri</vt:lpstr>
      <vt:lpstr>国家数字化学习工程技术研究中心演示文稿模板 1</vt:lpstr>
      <vt:lpstr>PowerPoint 演示文稿</vt:lpstr>
      <vt:lpstr>PowerPoint 演示文稿</vt:lpstr>
    </vt:vector>
  </TitlesOfParts>
  <Company>NERCEL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工程中心2013年终总结</dc:title>
  <dc:creator>Cheng Xiaooou</dc:creator>
  <cp:lastModifiedBy>Lee</cp:lastModifiedBy>
  <cp:revision>1227</cp:revision>
  <dcterms:created xsi:type="dcterms:W3CDTF">2011-07-14T04:11:43Z</dcterms:created>
  <dcterms:modified xsi:type="dcterms:W3CDTF">2017-03-18T06:28:24Z</dcterms:modified>
</cp:coreProperties>
</file>