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54" r:id="rId2"/>
    <p:sldId id="455" r:id="rId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g Xiaoou" initials="CX" lastIdx="0" clrIdx="0">
    <p:extLst>
      <p:ext uri="{19B8F6BF-5375-455C-9EA6-DF929625EA0E}">
        <p15:presenceInfo xmlns:p15="http://schemas.microsoft.com/office/powerpoint/2012/main" xmlns="" userId="dd5b1c718a17a4d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3ED"/>
    <a:srgbClr val="FFFF47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7" autoAdjust="0"/>
    <p:restoredTop sz="94951" autoAdjust="0"/>
  </p:normalViewPr>
  <p:slideViewPr>
    <p:cSldViewPr>
      <p:cViewPr varScale="1">
        <p:scale>
          <a:sx n="89" d="100"/>
          <a:sy n="89" d="100"/>
        </p:scale>
        <p:origin x="-8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817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8052"/>
    </p:cViewPr>
  </p:sorterViewPr>
  <p:notesViewPr>
    <p:cSldViewPr>
      <p:cViewPr varScale="1">
        <p:scale>
          <a:sx n="67" d="100"/>
          <a:sy n="67" d="100"/>
        </p:scale>
        <p:origin x="-240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EC7880-0DA5-4C13-B6C2-3472BFB6BC96}" type="datetimeFigureOut">
              <a:rPr lang="zh-CN" altLang="en-US"/>
              <a:pPr>
                <a:defRPr/>
              </a:pPr>
              <a:t>2014/3/26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2BF7D5-C274-42FB-83D0-CC436660A0F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1613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fld id="{45DEC17E-9A94-42CC-869E-70B837900417}" type="datetimeFigureOut">
              <a:rPr lang="zh-CN" altLang="en-US"/>
              <a:pPr>
                <a:defRPr/>
              </a:pPr>
              <a:t>2014/3/26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D189C3-D5D2-461B-AED4-FF1EBAD40E13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87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624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90AD421-57FF-41D0-8FF9-FA00090453C4}" type="slidenum">
              <a:rPr lang="zh-CN" altLang="en-US"/>
              <a:pPr eaLnBrk="1" hangingPunct="1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8927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624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90AD421-57FF-41D0-8FF9-FA00090453C4}" type="slidenum">
              <a:rPr lang="zh-CN" altLang="en-US"/>
              <a:pPr eaLnBrk="1" hangingPunct="1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8927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9" descr="背景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>
            <a:noAutofit/>
          </a:bodyPr>
          <a:lstStyle>
            <a:lvl1pPr>
              <a:defRPr sz="5200" b="1" baseline="0">
                <a:solidFill>
                  <a:schemeClr val="tx1"/>
                </a:solidFill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437112"/>
            <a:ext cx="7088832" cy="1656184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Click to edit Master subtitle style</a:t>
            </a:r>
            <a:endParaRPr lang="zh-CN" alt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53EBB-CA94-40A1-ADF1-C383ED60AA9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498128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700808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7544" y="3933056"/>
            <a:ext cx="8215064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7"/>
          </p:nvPr>
        </p:nvSpPr>
        <p:spPr>
          <a:xfrm>
            <a:off x="467544" y="1700808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1A955033-5A40-43BF-AA74-39B761C4127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618081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B10C1-CFA2-4594-998D-D6CBDE586FD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6550682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11DF1-EEAA-490D-B0D3-D605A4477C06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8936322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30FE4-4F15-4610-A48A-B2F87A65E2E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6366179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CDB75-C02E-4864-A876-0BED2AE349C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2313091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9824C-D5FE-4E67-9437-24B4F17996B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7858806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15505-F689-40B1-AA6A-EC26FA6D30C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0860437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E5DEB-F0D3-4BE4-AC89-8C7A8D779FC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2951101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ell_gray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6226175"/>
            <a:ext cx="573087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04" y="38100"/>
            <a:ext cx="8239126" cy="960120"/>
          </a:xfrm>
        </p:spPr>
        <p:txBody>
          <a:bodyPr anchor="b"/>
          <a:lstStyle>
            <a:lvl1pPr>
              <a:lnSpc>
                <a:spcPct val="90000"/>
              </a:lnSpc>
              <a:defRPr sz="3000" b="0">
                <a:solidFill>
                  <a:schemeClr val="bg1"/>
                </a:solidFill>
                <a:latin typeface="Museo For Dell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675" y="1310640"/>
            <a:ext cx="8229600" cy="1008481"/>
          </a:xfrm>
        </p:spPr>
        <p:txBody>
          <a:bodyPr lIns="0" tIns="0" rIns="0" bIns="0"/>
          <a:lstStyle>
            <a:lvl1pPr>
              <a:spcBef>
                <a:spcPts val="1600"/>
              </a:spcBef>
              <a:defRPr sz="2200">
                <a:solidFill>
                  <a:schemeClr val="bg2"/>
                </a:solidFill>
                <a:latin typeface="Museo Sans For Dell" pitchFamily="2" charset="0"/>
              </a:defRPr>
            </a:lvl1pPr>
            <a:lvl2pPr>
              <a:spcBef>
                <a:spcPts val="800"/>
              </a:spcBef>
              <a:buFont typeface="Museo Sans For Dell" pitchFamily="2" charset="0"/>
              <a:buChar char="–"/>
              <a:defRPr sz="18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spcBef>
                <a:spcPts val="800"/>
              </a:spcBef>
              <a:defRPr sz="16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800"/>
              </a:spcBef>
              <a:defRPr sz="180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800"/>
              </a:spcBef>
              <a:defRPr sz="180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42950" y="6429375"/>
            <a:ext cx="1885950" cy="152400"/>
          </a:xfrm>
        </p:spPr>
        <p:txBody>
          <a:bodyPr lIns="0" tIns="0" bIns="0"/>
          <a:lstStyle>
            <a:lvl1pPr algn="l">
              <a:defRPr sz="1000">
                <a:solidFill>
                  <a:srgbClr val="AAAAAA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44500" y="6440488"/>
            <a:ext cx="260350" cy="152400"/>
          </a:xfrm>
        </p:spPr>
        <p:txBody>
          <a:bodyPr lIns="0" tIns="0" bIns="0"/>
          <a:lstStyle>
            <a:lvl1pPr>
              <a:defRPr sz="900">
                <a:solidFill>
                  <a:srgbClr val="AAAAAA"/>
                </a:solidFill>
                <a:latin typeface="Museo Sans For Dell"/>
              </a:defRPr>
            </a:lvl1pPr>
          </a:lstStyle>
          <a:p>
            <a:fld id="{9205B8EC-2F51-448D-9BFF-84CB5F0C041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8628153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1842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5050" y="1522413"/>
            <a:ext cx="3830638" cy="45085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18088" y="1522413"/>
            <a:ext cx="3830637" cy="21780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18088" y="3852863"/>
            <a:ext cx="3830637" cy="21780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43713" y="6381750"/>
            <a:ext cx="1905000" cy="457200"/>
          </a:xfrm>
        </p:spPr>
        <p:txBody>
          <a:bodyPr/>
          <a:lstStyle>
            <a:lvl1pPr>
              <a:defRPr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2916238" y="6381750"/>
            <a:ext cx="1905000" cy="457200"/>
          </a:xfrm>
        </p:spPr>
        <p:txBody>
          <a:bodyPr/>
          <a:lstStyle>
            <a:lvl1pPr algn="ctr">
              <a:defRPr/>
            </a:lvl1pPr>
          </a:lstStyle>
          <a:p>
            <a:fld id="{306FC5A6-2BDF-42A1-9460-31536057E9D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556650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D788A-E0AF-481E-8710-C0DE1E2CDF8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74677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9"/>
          <p:cNvCxnSpPr/>
          <p:nvPr userDrawn="1"/>
        </p:nvCxnSpPr>
        <p:spPr>
          <a:xfrm>
            <a:off x="468313" y="3644900"/>
            <a:ext cx="82073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 userDrawn="1"/>
        </p:nvSpPr>
        <p:spPr>
          <a:xfrm>
            <a:off x="395288" y="1268413"/>
            <a:ext cx="8497887" cy="865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64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645024"/>
            <a:ext cx="7772400" cy="76187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DE8CC-8F8C-4049-9816-DD5C47E2145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50773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4253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4253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89165-5DE1-4F66-8D81-5F40ADD5FC6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33524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4253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700808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44008" y="3933056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4E18732-498D-4F93-9BFA-4B3DF66866AD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373578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4008" y="1700808"/>
            <a:ext cx="4038600" cy="44253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700808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7544" y="3933056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E03E1C7-8DD8-4ADD-9FD7-D2EBF652996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591142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700808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44008" y="3933056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7"/>
          </p:nvPr>
        </p:nvSpPr>
        <p:spPr>
          <a:xfrm>
            <a:off x="467544" y="1700808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8"/>
          </p:nvPr>
        </p:nvSpPr>
        <p:spPr>
          <a:xfrm>
            <a:off x="467544" y="3933056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4D286969-B445-467C-85D7-4ECC43CDF2C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682807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44008" y="3933056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7"/>
          </p:nvPr>
        </p:nvSpPr>
        <p:spPr>
          <a:xfrm>
            <a:off x="467544" y="1700808"/>
            <a:ext cx="8208912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8"/>
          </p:nvPr>
        </p:nvSpPr>
        <p:spPr>
          <a:xfrm>
            <a:off x="467544" y="3933056"/>
            <a:ext cx="4038600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85BD7EE0-3BA9-473A-9919-D6D853ABE21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685019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7544" y="3933056"/>
            <a:ext cx="8215064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7"/>
          </p:nvPr>
        </p:nvSpPr>
        <p:spPr>
          <a:xfrm>
            <a:off x="467544" y="1700808"/>
            <a:ext cx="8208912" cy="2188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BE36C482-D7E5-4FD5-B321-577C02E164A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369760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8" descr="背景2.jpg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572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  <a:endParaRPr lang="zh-CN" alt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00213"/>
            <a:ext cx="8229600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97650"/>
            <a:ext cx="3754438" cy="26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>
                    <a:lumMod val="50000"/>
                  </a:schemeClr>
                </a:solidFill>
                <a:latin typeface="+mn-lt"/>
                <a:ea typeface="黑体" pitchFamily="49" charset="-122"/>
              </a:defRPr>
            </a:lvl1pPr>
          </a:lstStyle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9975" y="6597650"/>
            <a:ext cx="4687888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>
                    <a:lumMod val="50000"/>
                  </a:schemeClr>
                </a:solidFill>
                <a:latin typeface="+mn-lt"/>
                <a:ea typeface="黑体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597650"/>
            <a:ext cx="6111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7F7F7F"/>
                </a:solidFill>
              </a:defRPr>
            </a:lvl1pPr>
          </a:lstStyle>
          <a:p>
            <a:fld id="{0CD40679-1FB3-4BA3-B46D-0718688643D1}" type="slidenum">
              <a:rPr lang="zh-CN" altLang="en-US"/>
              <a:pPr/>
              <a:t>‹#›</a:t>
            </a:fld>
            <a:endParaRPr lang="zh-CN" altLang="en-US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68313" y="1557338"/>
            <a:ext cx="82073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69" r:id="rId1"/>
    <p:sldLayoutId id="2147484954" r:id="rId2"/>
    <p:sldLayoutId id="2147484970" r:id="rId3"/>
    <p:sldLayoutId id="2147484955" r:id="rId4"/>
    <p:sldLayoutId id="2147484956" r:id="rId5"/>
    <p:sldLayoutId id="2147484957" r:id="rId6"/>
    <p:sldLayoutId id="2147484958" r:id="rId7"/>
    <p:sldLayoutId id="2147484959" r:id="rId8"/>
    <p:sldLayoutId id="2147484960" r:id="rId9"/>
    <p:sldLayoutId id="2147484961" r:id="rId10"/>
    <p:sldLayoutId id="2147484962" r:id="rId11"/>
    <p:sldLayoutId id="2147484963" r:id="rId12"/>
    <p:sldLayoutId id="2147484964" r:id="rId13"/>
    <p:sldLayoutId id="2147484965" r:id="rId14"/>
    <p:sldLayoutId id="2147484966" r:id="rId15"/>
    <p:sldLayoutId id="2147484967" r:id="rId16"/>
    <p:sldLayoutId id="2147484968" r:id="rId17"/>
    <p:sldLayoutId id="2147484971" r:id="rId18"/>
    <p:sldLayoutId id="2147484972" r:id="rId19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kern="1200" baseline="0">
          <a:solidFill>
            <a:srgbClr val="17375E"/>
          </a:solidFill>
          <a:latin typeface="+mj-lt"/>
          <a:ea typeface="微软雅黑" panose="020B0503020204020204" pitchFamily="34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  <a:ea typeface="黑体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  <a:ea typeface="黑体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  <a:ea typeface="黑体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  <a:ea typeface="黑体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黑体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黑体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黑体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黑体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 baseline="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endParaRPr lang="en-US" altLang="zh-CN" sz="36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565BAFA-C870-4711-83B6-C3D5D82F0405}" type="slidenum">
              <a:rPr lang="zh-CN" altLang="en-US">
                <a:solidFill>
                  <a:srgbClr val="7F7F7F"/>
                </a:solidFill>
              </a:rPr>
              <a:pPr eaLnBrk="1" hangingPunct="1"/>
              <a:t>1</a:t>
            </a:fld>
            <a:endParaRPr lang="zh-CN" altLang="en-US">
              <a:solidFill>
                <a:srgbClr val="7F7F7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endParaRPr lang="en-US" altLang="zh-CN" sz="36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565BAFA-C870-4711-83B6-C3D5D82F0405}" type="slidenum">
              <a:rPr lang="zh-CN" altLang="en-US">
                <a:solidFill>
                  <a:srgbClr val="7F7F7F"/>
                </a:solidFill>
              </a:rPr>
              <a:pPr eaLnBrk="1" hangingPunct="1"/>
              <a:t>2</a:t>
            </a:fld>
            <a:endParaRPr lang="zh-CN" altLang="en-US">
              <a:solidFill>
                <a:srgbClr val="7F7F7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2014/1/23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777717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国家数字化学习工程技术研究中心演示文稿模板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17084</TotalTime>
  <Words>6</Words>
  <Application>Microsoft Office PowerPoint</Application>
  <PresentationFormat>全屏显示(4:3)</PresentationFormat>
  <Paragraphs>6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国家数字化学习工程技术研究中心演示文稿模板 1</vt:lpstr>
      <vt:lpstr>PowerPoint 演示文稿</vt:lpstr>
      <vt:lpstr>PowerPoint 演示文稿</vt:lpstr>
    </vt:vector>
  </TitlesOfParts>
  <Company>NERCEL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工程中心2013年终总结</dc:title>
  <dc:creator>Cheng Xiaooou</dc:creator>
  <cp:lastModifiedBy>admin</cp:lastModifiedBy>
  <cp:revision>1227</cp:revision>
  <dcterms:created xsi:type="dcterms:W3CDTF">2011-07-14T04:11:43Z</dcterms:created>
  <dcterms:modified xsi:type="dcterms:W3CDTF">2014-03-26T02:37:17Z</dcterms:modified>
</cp:coreProperties>
</file>